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84" r:id="rId9"/>
    <p:sldId id="264" r:id="rId10"/>
    <p:sldId id="265" r:id="rId11"/>
    <p:sldId id="285" r:id="rId12"/>
    <p:sldId id="266" r:id="rId13"/>
    <p:sldId id="281" r:id="rId14"/>
    <p:sldId id="269" r:id="rId15"/>
    <p:sldId id="270" r:id="rId16"/>
    <p:sldId id="271" r:id="rId17"/>
    <p:sldId id="272" r:id="rId18"/>
    <p:sldId id="282" r:id="rId19"/>
    <p:sldId id="274" r:id="rId20"/>
    <p:sldId id="275" r:id="rId21"/>
    <p:sldId id="276" r:id="rId22"/>
    <p:sldId id="277" r:id="rId23"/>
    <p:sldId id="283" r:id="rId24"/>
  </p:sldIdLst>
  <p:sldSz cx="9144000" cy="6858000" type="screen4x3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10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36457D-1964-4E6D-86DA-606072DF866D}" type="datetimeFigureOut">
              <a:rPr lang="pt-BR" smtClean="0"/>
              <a:pPr/>
              <a:t>19/05/2015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C040B3-AA3C-42A4-B8E1-AB1D72DBEF19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36457D-1964-4E6D-86DA-606072DF866D}" type="datetimeFigureOut">
              <a:rPr lang="pt-BR" smtClean="0"/>
              <a:pPr/>
              <a:t>19/05/2015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C040B3-AA3C-42A4-B8E1-AB1D72DBEF19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36457D-1964-4E6D-86DA-606072DF866D}" type="datetimeFigureOut">
              <a:rPr lang="pt-BR" smtClean="0"/>
              <a:pPr/>
              <a:t>19/05/2015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C040B3-AA3C-42A4-B8E1-AB1D72DBEF19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36457D-1964-4E6D-86DA-606072DF866D}" type="datetimeFigureOut">
              <a:rPr lang="pt-BR" smtClean="0"/>
              <a:pPr/>
              <a:t>19/05/2015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C040B3-AA3C-42A4-B8E1-AB1D72DBEF19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36457D-1964-4E6D-86DA-606072DF866D}" type="datetimeFigureOut">
              <a:rPr lang="pt-BR" smtClean="0"/>
              <a:pPr/>
              <a:t>19/05/2015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C040B3-AA3C-42A4-B8E1-AB1D72DBEF19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36457D-1964-4E6D-86DA-606072DF866D}" type="datetimeFigureOut">
              <a:rPr lang="pt-BR" smtClean="0"/>
              <a:pPr/>
              <a:t>19/05/2015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C040B3-AA3C-42A4-B8E1-AB1D72DBEF19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36457D-1964-4E6D-86DA-606072DF866D}" type="datetimeFigureOut">
              <a:rPr lang="pt-BR" smtClean="0"/>
              <a:pPr/>
              <a:t>19/05/2015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C040B3-AA3C-42A4-B8E1-AB1D72DBEF19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36457D-1964-4E6D-86DA-606072DF866D}" type="datetimeFigureOut">
              <a:rPr lang="pt-BR" smtClean="0"/>
              <a:pPr/>
              <a:t>19/05/2015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C040B3-AA3C-42A4-B8E1-AB1D72DBEF19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36457D-1964-4E6D-86DA-606072DF866D}" type="datetimeFigureOut">
              <a:rPr lang="pt-BR" smtClean="0"/>
              <a:pPr/>
              <a:t>19/05/2015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C040B3-AA3C-42A4-B8E1-AB1D72DBEF19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36457D-1964-4E6D-86DA-606072DF866D}" type="datetimeFigureOut">
              <a:rPr lang="pt-BR" smtClean="0"/>
              <a:pPr/>
              <a:t>19/05/2015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C040B3-AA3C-42A4-B8E1-AB1D72DBEF19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36457D-1964-4E6D-86DA-606072DF866D}" type="datetimeFigureOut">
              <a:rPr lang="pt-BR" smtClean="0"/>
              <a:pPr/>
              <a:t>19/05/2015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C040B3-AA3C-42A4-B8E1-AB1D72DBEF19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136457D-1964-4E6D-86DA-606072DF866D}" type="datetimeFigureOut">
              <a:rPr lang="pt-BR" smtClean="0"/>
              <a:pPr/>
              <a:t>19/05/2015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C040B3-AA3C-42A4-B8E1-AB1D72DBEF19}" type="slidenum">
              <a:rPr lang="pt-BR" smtClean="0"/>
              <a:pPr/>
              <a:t>‹nº›</a:t>
            </a:fld>
            <a:endParaRPr lang="pt-BR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 descr="0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642937"/>
            <a:ext cx="9144000" cy="557212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 descr="0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642937"/>
            <a:ext cx="9144000" cy="557212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 descr="0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642937"/>
            <a:ext cx="9144000" cy="557212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 descr="04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642937"/>
            <a:ext cx="9144000" cy="557212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 descr="05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642937"/>
            <a:ext cx="9144000" cy="557212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 descr="06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642937"/>
            <a:ext cx="9144000" cy="557212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 descr="07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642937"/>
            <a:ext cx="9144000" cy="557212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642937"/>
            <a:ext cx="9144000" cy="5572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7859949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 descr="09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642937"/>
            <a:ext cx="9144000" cy="557212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 descr="1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642937"/>
            <a:ext cx="9144000" cy="557212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8520" y="642937"/>
            <a:ext cx="9144000" cy="5572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642848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 descr="1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642937"/>
            <a:ext cx="9144000" cy="5572125"/>
          </a:xfrm>
          <a:prstGeom prst="rect">
            <a:avLst/>
          </a:prstGeom>
        </p:spPr>
      </p:pic>
      <p:pic>
        <p:nvPicPr>
          <p:cNvPr id="3" name="Imagem 2" descr="1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642937"/>
            <a:ext cx="9144000" cy="557212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642937"/>
            <a:ext cx="9144000" cy="5572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0236137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 descr="14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642937"/>
            <a:ext cx="9144000" cy="557212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 descr="15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642937"/>
            <a:ext cx="9144000" cy="557212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 descr="16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642937"/>
            <a:ext cx="9144000" cy="557212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 descr="17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642937"/>
            <a:ext cx="9144000" cy="557212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642937"/>
            <a:ext cx="9144000" cy="5572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8292309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 descr="19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642937"/>
            <a:ext cx="9144000" cy="557212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 descr="2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642937"/>
            <a:ext cx="9144000" cy="557212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 descr="2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642937"/>
            <a:ext cx="9144000" cy="557212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 descr="2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642937"/>
            <a:ext cx="9144000" cy="557212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642937"/>
            <a:ext cx="9144000" cy="5572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9795705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75</TotalTime>
  <Words>0</Words>
  <Application>Microsoft Office PowerPoint</Application>
  <PresentationFormat>Apresentação na tela (4:3)</PresentationFormat>
  <Paragraphs>0</Paragraphs>
  <Slides>23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23</vt:i4>
      </vt:variant>
    </vt:vector>
  </HeadingPairs>
  <TitlesOfParts>
    <vt:vector size="24" baseType="lpstr">
      <vt:lpstr>Tema do Office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Usuario</dc:creator>
  <cp:lastModifiedBy>Silvio</cp:lastModifiedBy>
  <cp:revision>8</cp:revision>
  <dcterms:created xsi:type="dcterms:W3CDTF">2015-04-18T02:00:28Z</dcterms:created>
  <dcterms:modified xsi:type="dcterms:W3CDTF">2015-05-19T13:08:00Z</dcterms:modified>
</cp:coreProperties>
</file>