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A26E6-15CE-4CA4-B1CF-8C2CFFBC5E05}" type="datetimeFigureOut">
              <a:rPr lang="pt-BR" smtClean="0"/>
              <a:pPr/>
              <a:t>21/11/2014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F8C13-DA08-43C4-A111-50C2A46A3B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Apresentação na tela (4:3)</PresentationFormat>
  <Paragraphs>0</Paragraphs>
  <Slides>50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1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User</cp:lastModifiedBy>
  <cp:revision>5</cp:revision>
  <dcterms:created xsi:type="dcterms:W3CDTF">2014-11-20T04:22:10Z</dcterms:created>
  <dcterms:modified xsi:type="dcterms:W3CDTF">2014-11-22T01:06:06Z</dcterms:modified>
</cp:coreProperties>
</file>